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94694"/>
  </p:normalViewPr>
  <p:slideViewPr>
    <p:cSldViewPr snapToGrid="0">
      <p:cViewPr varScale="1">
        <p:scale>
          <a:sx n="121" d="100"/>
          <a:sy n="121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10A77-7DEF-1E42-6AEC-DC444528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8BB12-CFC3-28F5-D5B3-54E4CB03B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83B04-9A86-8974-3662-D0664892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D0759-BD69-D39B-0026-B9E956F1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2FA60-5C9F-FBFF-357B-0131E31D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964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E29CD-82E7-BF55-C717-4F5BA51B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B68C4F-659D-643D-8D4D-F4DADDA98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AF5004-B400-4335-571B-08C7418E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11AC3-653D-4BD0-8F2E-587225AC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354-A86E-585B-F814-A549FE3A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390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6078F-6459-2096-F87D-856162B24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38806-505D-9D9D-18C7-F5379FBA5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DB75A4-1CBE-CD12-3A39-10D8ADBB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98B9A-35A8-13E3-CE34-D25B3742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BDD6E-0E2A-8778-7CF9-E3C29488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47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00CCE-6BDB-5C7D-2DFC-16C69C5A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CE08F-125B-2AC5-59C4-897BB497B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C80C3-5493-F1B0-1E08-5E49C4B3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BFE11-7012-449F-7D8F-FA5268E6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47D01-631F-2679-A88F-9262F93A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75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09556-026F-1BAA-D761-FD48605B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6284BB-901C-D289-1E7A-4BF505CF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459D6-6A20-01F9-0820-A6A12C70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4DF2A-A022-49C2-CD80-ABC02165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5F4A01-85F7-76A3-7DF7-73F4451A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15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7A2B-DF2D-A6BA-F8DA-AEFB114E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36E79-FEDE-05A0-2F97-C87A49A6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11B676-CAB5-0F84-C8BF-AC6A25D1E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0228F-69F1-B54B-C6A5-BC1143EB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5FBED-DDC7-58E8-9A4D-1289FED7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651BA4-A473-A6FC-28DC-F24EAB4A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60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8A1FA-538E-5E17-1CCF-A16C5273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189AF7-7FB1-8293-6C62-D30FDBC5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5C985E-2E7B-E968-516F-353302C62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EFF0D5-B2B7-3C65-AE46-D80F3DE3C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1B1F9-7B24-16AA-B430-33F1ABFD9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46A3B4-0348-B55E-781C-B5BE4128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406E12-26EE-9FD5-BA2C-5A5D6F42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C8103D-4D4E-1311-FF81-FC9466B0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706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BFBA4-2721-9B70-8EB2-5EE52153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942FD8-1800-91E2-4B80-7F63D2DA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5F3916-E18D-E8D2-58FC-3E456CB5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8224F-86AB-632E-C5E5-78584CF5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04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D3760C-0B9D-F545-8A95-E5E4A6B9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83AABD-6423-679D-9AAD-C7978A33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61BE45-A385-28A6-AE5D-A1ABE83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891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C80B-320E-867C-58E0-F1F73997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8FA5C-EAB0-7E5F-EFE0-32EE9F19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E1B855-F5F3-3CE9-8B50-5EABC0B13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CD77AA-455D-185F-3275-A6730C70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DE1AA-1F25-33D6-B44B-B09C7644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1F2C10-9E68-308C-3786-2691E103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2864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E17FA-839D-9FCA-2CAF-AF197C39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CBAB9F-6F33-E0FF-101D-CF6305723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983B94-FEBE-CDC5-D8F1-77DCBE2F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955868-94C5-F7C7-FEB6-A33C36F9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CF2153-8CAB-C471-1116-2B4AE00A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01ADB1-4284-0A7A-B2B3-2788798A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3B9E1A-F560-C118-19E0-8E29F0FC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5FFFAD-7437-2AB5-5A1A-8732AAEC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DA1BCA-790E-F067-506F-1585F4764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E0F6F-DAA3-ED42-A9CC-D8EC3828D59C}" type="datetimeFigureOut">
              <a:rPr kumimoji="1" lang="ko-Kore-KR" altLang="en-US" smtClean="0"/>
              <a:t>2023. 6. 16.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DFD404-3DB5-BD2C-35D5-78690FEC4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23790-09AC-FF1F-8A9D-BC53D0C93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B650E-9EB9-5C4B-AF71-7DC15FD6446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091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AE3E1-A172-07ED-38FA-9CFE918BA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ko-Kore-KR" b="1" dirty="0"/>
            </a:br>
            <a:r>
              <a:rPr kumimoji="1" lang="ko-KR" altLang="en-US" b="1" dirty="0" err="1"/>
              <a:t>웹개발</a:t>
            </a:r>
            <a:r>
              <a:rPr kumimoji="1" lang="ko-KR" altLang="en-US" b="1" dirty="0"/>
              <a:t> 프로젝트</a:t>
            </a:r>
            <a:br>
              <a:rPr kumimoji="1" lang="en-US" altLang="ko-KR" b="1" dirty="0"/>
            </a:br>
            <a:r>
              <a:rPr kumimoji="1" lang="ko-KR" altLang="en-US" b="1" dirty="0"/>
              <a:t>대나무숲 </a:t>
            </a:r>
            <a:br>
              <a:rPr kumimoji="1" lang="en-US" altLang="ko-Kore-KR" b="1" dirty="0"/>
            </a:br>
            <a:r>
              <a:rPr kumimoji="1" lang="en-US" altLang="ko-Kore-KR" sz="4900" b="1" dirty="0"/>
              <a:t>CMD </a:t>
            </a:r>
            <a:r>
              <a:rPr kumimoji="1" lang="en-US" altLang="ko-KR" sz="4900" b="1" dirty="0"/>
              <a:t>23</a:t>
            </a:r>
            <a:r>
              <a:rPr kumimoji="1" lang="ko-KR" altLang="en-US" sz="4900" b="1" dirty="0"/>
              <a:t> 상반기</a:t>
            </a:r>
            <a:endParaRPr kumimoji="1" lang="ko-Kore-KR" altLang="en-US" sz="49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14E48A-1BD0-B0CC-3BFD-A9ED064F59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kumimoji="1" lang="en-US" altLang="ko-Kore-KR" dirty="0"/>
          </a:p>
          <a:p>
            <a:pPr algn="r"/>
            <a:endParaRPr kumimoji="1" lang="en-US" altLang="ko-Kore-KR" dirty="0"/>
          </a:p>
          <a:p>
            <a:pPr algn="r"/>
            <a:endParaRPr kumimoji="1" lang="en-US" altLang="ko-Kore-KR" dirty="0"/>
          </a:p>
          <a:p>
            <a:pPr algn="r"/>
            <a:r>
              <a:rPr kumimoji="1" lang="ko-Kore-KR" altLang="en-US" dirty="0"/>
              <a:t>오승준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임혜림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689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3563F9AE-12B1-C797-F64E-CDA40ECD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7772400" cy="5636689"/>
          </a:xfrm>
          <a:prstGeom prst="rect">
            <a:avLst/>
          </a:prstGeom>
        </p:spPr>
      </p:pic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614A7EDD-6AB1-2805-CA71-0A868ACDA692}"/>
              </a:ext>
            </a:extLst>
          </p:cNvPr>
          <p:cNvSpPr/>
          <p:nvPr/>
        </p:nvSpPr>
        <p:spPr>
          <a:xfrm>
            <a:off x="7203989" y="1532238"/>
            <a:ext cx="1445741" cy="506627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D8419AED-1285-DDAA-3AAB-5ABF4F5EA074}"/>
              </a:ext>
            </a:extLst>
          </p:cNvPr>
          <p:cNvSpPr/>
          <p:nvPr/>
        </p:nvSpPr>
        <p:spPr>
          <a:xfrm>
            <a:off x="7203989" y="2565030"/>
            <a:ext cx="1445741" cy="506627"/>
          </a:xfrm>
          <a:prstGeom prst="lef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왼쪽 화살표[L] 10">
            <a:extLst>
              <a:ext uri="{FF2B5EF4-FFF2-40B4-BE49-F238E27FC236}">
                <a16:creationId xmlns:a16="http://schemas.microsoft.com/office/drawing/2014/main" id="{C4604D02-02F8-E57D-81A1-E24891B818CA}"/>
              </a:ext>
            </a:extLst>
          </p:cNvPr>
          <p:cNvSpPr/>
          <p:nvPr/>
        </p:nvSpPr>
        <p:spPr>
          <a:xfrm>
            <a:off x="7203989" y="3786344"/>
            <a:ext cx="1445741" cy="506627"/>
          </a:xfrm>
          <a:prstGeom prst="lef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왼쪽 화살표[L] 11">
            <a:extLst>
              <a:ext uri="{FF2B5EF4-FFF2-40B4-BE49-F238E27FC236}">
                <a16:creationId xmlns:a16="http://schemas.microsoft.com/office/drawing/2014/main" id="{9BE98078-1CD6-540F-1EA4-EF41CBE3A191}"/>
              </a:ext>
            </a:extLst>
          </p:cNvPr>
          <p:cNvSpPr/>
          <p:nvPr/>
        </p:nvSpPr>
        <p:spPr>
          <a:xfrm>
            <a:off x="7203989" y="4819136"/>
            <a:ext cx="1445741" cy="506627"/>
          </a:xfrm>
          <a:prstGeom prst="lef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21780-85D9-B56A-7A36-EE3EA513F0BD}"/>
              </a:ext>
            </a:extLst>
          </p:cNvPr>
          <p:cNvSpPr txBox="1"/>
          <p:nvPr/>
        </p:nvSpPr>
        <p:spPr>
          <a:xfrm>
            <a:off x="9064977" y="1600885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Intro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BE5D3-BB06-724A-9230-36CEC1BC5C84}"/>
              </a:ext>
            </a:extLst>
          </p:cNvPr>
          <p:cNvSpPr txBox="1"/>
          <p:nvPr/>
        </p:nvSpPr>
        <p:spPr>
          <a:xfrm>
            <a:off x="9064976" y="384469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Main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1A6A8-E92F-5BDE-C850-1D1A3F895FFB}"/>
              </a:ext>
            </a:extLst>
          </p:cNvPr>
          <p:cNvSpPr txBox="1"/>
          <p:nvPr/>
        </p:nvSpPr>
        <p:spPr>
          <a:xfrm>
            <a:off x="9045507" y="4887783"/>
            <a:ext cx="8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Footer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F04EF-5818-D978-9AA2-F2A0CC96EE02}"/>
              </a:ext>
            </a:extLst>
          </p:cNvPr>
          <p:cNvSpPr txBox="1"/>
          <p:nvPr/>
        </p:nvSpPr>
        <p:spPr>
          <a:xfrm>
            <a:off x="9064977" y="263367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Header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247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소프트웨어, 텍스트, 멀티미디어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165C8F9D-8D11-1023-DBAA-32B6D55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35" y="123603"/>
            <a:ext cx="9115587" cy="661079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00B3356D-8987-611A-F3E7-D80A3F0E1F95}"/>
              </a:ext>
            </a:extLst>
          </p:cNvPr>
          <p:cNvSpPr/>
          <p:nvPr/>
        </p:nvSpPr>
        <p:spPr>
          <a:xfrm>
            <a:off x="2208394" y="1197335"/>
            <a:ext cx="741405" cy="345989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위쪽 화살표[U] 8">
            <a:extLst>
              <a:ext uri="{FF2B5EF4-FFF2-40B4-BE49-F238E27FC236}">
                <a16:creationId xmlns:a16="http://schemas.microsoft.com/office/drawing/2014/main" id="{54D49F5F-C698-8F80-3F22-9EC952C3E178}"/>
              </a:ext>
            </a:extLst>
          </p:cNvPr>
          <p:cNvSpPr/>
          <p:nvPr/>
        </p:nvSpPr>
        <p:spPr>
          <a:xfrm>
            <a:off x="2430815" y="1683315"/>
            <a:ext cx="296562" cy="1421027"/>
          </a:xfrm>
          <a:prstGeom prst="upArrow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F3137-D407-3D25-B908-69D8B3F33A2C}"/>
              </a:ext>
            </a:extLst>
          </p:cNvPr>
          <p:cNvSpPr txBox="1"/>
          <p:nvPr/>
        </p:nvSpPr>
        <p:spPr>
          <a:xfrm>
            <a:off x="1767014" y="338232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ID </a:t>
            </a:r>
            <a:r>
              <a:rPr kumimoji="1" lang="ko-KR" altLang="en-US" b="1" dirty="0" err="1"/>
              <a:t>하이퍼</a:t>
            </a:r>
            <a:r>
              <a:rPr kumimoji="1" lang="ko-KR" altLang="en-US" b="1" dirty="0"/>
              <a:t> 링크</a:t>
            </a:r>
            <a:endParaRPr kumimoji="1"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30E09-DCA8-8AEF-EAB9-9982F96BEE18}"/>
              </a:ext>
            </a:extLst>
          </p:cNvPr>
          <p:cNvSpPr txBox="1"/>
          <p:nvPr/>
        </p:nvSpPr>
        <p:spPr>
          <a:xfrm>
            <a:off x="3676941" y="3086175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1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"#post"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글 보기 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6511D-F828-9F09-C99F-69BC96BDE15D}"/>
              </a:ext>
            </a:extLst>
          </p:cNvPr>
          <p:cNvSpPr txBox="1"/>
          <p:nvPr/>
        </p:nvSpPr>
        <p:spPr>
          <a:xfrm>
            <a:off x="3676941" y="3751658"/>
            <a:ext cx="60980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&lt;!-- 3.</a:t>
            </a:r>
            <a:r>
              <a:rPr lang="ko-KR" altLang="en-US" b="1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포스트 </a:t>
            </a:r>
            <a:r>
              <a:rPr lang="en-US" altLang="ko-KR" b="1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main_posts</a:t>
            </a:r>
            <a:r>
              <a:rPr lang="en" altLang="ko-Kore-KR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b="1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altLang="ko-Kore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ko-Kore-KR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여기다가는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b="1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입력받는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포스트들을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넣을 겁니다</a:t>
            </a:r>
            <a:r>
              <a:rPr lang="en-US" altLang="ko-KR" b="1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ko-Kore-KR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" altLang="ko-Kore-KR" b="1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ko-Kore-KR" b="1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14F84EEE-7342-C88C-F384-8E5779130180}"/>
              </a:ext>
            </a:extLst>
          </p:cNvPr>
          <p:cNvSpPr/>
          <p:nvPr/>
        </p:nvSpPr>
        <p:spPr>
          <a:xfrm>
            <a:off x="7154562" y="4015946"/>
            <a:ext cx="1359243" cy="39541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3F1B5103-0715-C33C-61B8-5DB650314739}"/>
              </a:ext>
            </a:extLst>
          </p:cNvPr>
          <p:cNvSpPr/>
          <p:nvPr/>
        </p:nvSpPr>
        <p:spPr>
          <a:xfrm>
            <a:off x="3681444" y="3073133"/>
            <a:ext cx="2414556" cy="39541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0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F38AF003-5C5B-BA7B-63FE-1F65593B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6" y="988542"/>
            <a:ext cx="5810185" cy="4213654"/>
          </a:xfrm>
          <a:prstGeom prst="rect">
            <a:avLst/>
          </a:prstGeom>
        </p:spPr>
      </p:pic>
      <p:pic>
        <p:nvPicPr>
          <p:cNvPr id="5" name="그림 4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34BAD34-6D27-CC21-0EBB-B40D687D6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59" y="988542"/>
            <a:ext cx="5810185" cy="4213654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A40E780C-07F1-AB4F-9C87-7BDA9AE367BF}"/>
              </a:ext>
            </a:extLst>
          </p:cNvPr>
          <p:cNvSpPr/>
          <p:nvPr/>
        </p:nvSpPr>
        <p:spPr>
          <a:xfrm>
            <a:off x="1285102" y="2835877"/>
            <a:ext cx="543698" cy="37688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509F5ADB-ED3A-DCF9-C90D-9F352DCE1D2A}"/>
              </a:ext>
            </a:extLst>
          </p:cNvPr>
          <p:cNvSpPr/>
          <p:nvPr/>
        </p:nvSpPr>
        <p:spPr>
          <a:xfrm>
            <a:off x="5962941" y="2199503"/>
            <a:ext cx="266118" cy="395416"/>
          </a:xfrm>
          <a:prstGeom prst="rightArrow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E782D755-9B99-AB9C-D7BD-D93338305136}"/>
              </a:ext>
            </a:extLst>
          </p:cNvPr>
          <p:cNvSpPr/>
          <p:nvPr/>
        </p:nvSpPr>
        <p:spPr>
          <a:xfrm>
            <a:off x="5962941" y="3935626"/>
            <a:ext cx="266118" cy="395416"/>
          </a:xfrm>
          <a:prstGeom prst="leftArrow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B26ACFE8-7D12-AE8D-2836-5A72B086C2A6}"/>
              </a:ext>
            </a:extLst>
          </p:cNvPr>
          <p:cNvSpPr/>
          <p:nvPr/>
        </p:nvSpPr>
        <p:spPr>
          <a:xfrm>
            <a:off x="6462584" y="2835877"/>
            <a:ext cx="457200" cy="37688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1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C4674B2-6E56-4BDE-0DF9-AB2DCE9A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28" y="333631"/>
            <a:ext cx="4745374" cy="49674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88900" dist="136306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477EAB-EA22-55C4-246A-729E7F33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1" y="333631"/>
            <a:ext cx="4938779" cy="5639596"/>
          </a:xfrm>
          <a:prstGeom prst="rect">
            <a:avLst/>
          </a:prstGeom>
          <a:ln cap="sq">
            <a:solidFill>
              <a:schemeClr val="tx1"/>
            </a:solidFill>
          </a:ln>
          <a:effectLst>
            <a:outerShdw blurRad="762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49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9BC7E14-2E71-01D4-C913-919E8F15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89" y="234778"/>
            <a:ext cx="4653650" cy="5616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6DBA57-C668-CB78-96B8-D8FB62DF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3" y="234778"/>
            <a:ext cx="3008186" cy="26676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016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각 삼각형[R] 24">
            <a:extLst>
              <a:ext uri="{FF2B5EF4-FFF2-40B4-BE49-F238E27FC236}">
                <a16:creationId xmlns:a16="http://schemas.microsoft.com/office/drawing/2014/main" id="{C4EDC7B8-27AA-77A7-0477-1CF0484B5593}"/>
              </a:ext>
            </a:extLst>
          </p:cNvPr>
          <p:cNvSpPr/>
          <p:nvPr/>
        </p:nvSpPr>
        <p:spPr>
          <a:xfrm flipH="1" flipV="1">
            <a:off x="5399215" y="1668162"/>
            <a:ext cx="1112794" cy="654908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0"/>
                  <a:alpha val="91335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EE09E262-2CC2-F2F9-B229-1D47BBC9CFE3}"/>
              </a:ext>
            </a:extLst>
          </p:cNvPr>
          <p:cNvSpPr/>
          <p:nvPr/>
        </p:nvSpPr>
        <p:spPr>
          <a:xfrm flipH="1">
            <a:off x="5399215" y="358346"/>
            <a:ext cx="1112793" cy="654908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0"/>
                  <a:alpha val="91335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2A193F-CB46-E877-37CC-5D6F9CDDD9B1}"/>
              </a:ext>
            </a:extLst>
          </p:cNvPr>
          <p:cNvSpPr/>
          <p:nvPr/>
        </p:nvSpPr>
        <p:spPr>
          <a:xfrm>
            <a:off x="5399216" y="1013254"/>
            <a:ext cx="1112795" cy="65490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91335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액자 31">
            <a:extLst>
              <a:ext uri="{FF2B5EF4-FFF2-40B4-BE49-F238E27FC236}">
                <a16:creationId xmlns:a16="http://schemas.microsoft.com/office/drawing/2014/main" id="{5A015AF0-A429-D205-23C6-D70E29844C4A}"/>
              </a:ext>
            </a:extLst>
          </p:cNvPr>
          <p:cNvSpPr/>
          <p:nvPr/>
        </p:nvSpPr>
        <p:spPr>
          <a:xfrm>
            <a:off x="1136820" y="1834978"/>
            <a:ext cx="852617" cy="488092"/>
          </a:xfrm>
          <a:prstGeom prst="fram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3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79</Words>
  <Application>Microsoft Macintosh PowerPoint</Application>
  <PresentationFormat>와이드스크린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Menlo</vt:lpstr>
      <vt:lpstr>Office 테마</vt:lpstr>
      <vt:lpstr> 웹개발 프로젝트 대나무숲  CMD 23 상반기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웹개발 프로젝트 대나무숲  CMD 23 상반기</dc:title>
  <dc:creator>오승준</dc:creator>
  <cp:lastModifiedBy>오승준</cp:lastModifiedBy>
  <cp:revision>2</cp:revision>
  <dcterms:created xsi:type="dcterms:W3CDTF">2023-06-15T03:33:34Z</dcterms:created>
  <dcterms:modified xsi:type="dcterms:W3CDTF">2023-06-16T13:42:41Z</dcterms:modified>
</cp:coreProperties>
</file>